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61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47B81-C4AF-42AC-8833-46BFBEB6F05F}" v="341" dt="2024-03-09T23:25:36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int Owens (HCG)" userId="2bf98422-8144-4d80-8032-5eb294aba1e8" providerId="ADAL" clId="{82247B81-C4AF-42AC-8833-46BFBEB6F05F}"/>
    <pc:docChg chg="undo custSel addSld delSld modSld sldOrd">
      <pc:chgData name="Geraint Owens (HCG)" userId="2bf98422-8144-4d80-8032-5eb294aba1e8" providerId="ADAL" clId="{82247B81-C4AF-42AC-8833-46BFBEB6F05F}" dt="2024-03-09T23:25:36.006" v="960" actId="732"/>
      <pc:docMkLst>
        <pc:docMk/>
      </pc:docMkLst>
      <pc:sldChg chg="modSp del mod">
        <pc:chgData name="Geraint Owens (HCG)" userId="2bf98422-8144-4d80-8032-5eb294aba1e8" providerId="ADAL" clId="{82247B81-C4AF-42AC-8833-46BFBEB6F05F}" dt="2024-03-09T21:38:15.572" v="26" actId="47"/>
        <pc:sldMkLst>
          <pc:docMk/>
          <pc:sldMk cId="1706330011" sldId="256"/>
        </pc:sldMkLst>
        <pc:spChg chg="mod">
          <ac:chgData name="Geraint Owens (HCG)" userId="2bf98422-8144-4d80-8032-5eb294aba1e8" providerId="ADAL" clId="{82247B81-C4AF-42AC-8833-46BFBEB6F05F}" dt="2024-03-09T21:36:48.058" v="17" actId="403"/>
          <ac:spMkLst>
            <pc:docMk/>
            <pc:sldMk cId="1706330011" sldId="256"/>
            <ac:spMk id="5" creationId="{7B7B0CE2-44F5-474C-BCBC-C21EB5A3B649}"/>
          </ac:spMkLst>
        </pc:spChg>
      </pc:sldChg>
      <pc:sldChg chg="del">
        <pc:chgData name="Geraint Owens (HCG)" userId="2bf98422-8144-4d80-8032-5eb294aba1e8" providerId="ADAL" clId="{82247B81-C4AF-42AC-8833-46BFBEB6F05F}" dt="2024-03-09T21:54:41.796" v="317" actId="47"/>
        <pc:sldMkLst>
          <pc:docMk/>
          <pc:sldMk cId="1322580551" sldId="260"/>
        </pc:sldMkLst>
      </pc:sldChg>
      <pc:sldChg chg="addSp delSp modSp mod">
        <pc:chgData name="Geraint Owens (HCG)" userId="2bf98422-8144-4d80-8032-5eb294aba1e8" providerId="ADAL" clId="{82247B81-C4AF-42AC-8833-46BFBEB6F05F}" dt="2024-03-09T22:14:19.153" v="482" actId="478"/>
        <pc:sldMkLst>
          <pc:docMk/>
          <pc:sldMk cId="3785559633" sldId="261"/>
        </pc:sldMkLst>
        <pc:spChg chg="add mod">
          <ac:chgData name="Geraint Owens (HCG)" userId="2bf98422-8144-4d80-8032-5eb294aba1e8" providerId="ADAL" clId="{82247B81-C4AF-42AC-8833-46BFBEB6F05F}" dt="2024-03-09T22:03:57.319" v="376" actId="1038"/>
          <ac:spMkLst>
            <pc:docMk/>
            <pc:sldMk cId="3785559633" sldId="261"/>
            <ac:spMk id="6" creationId="{9147F1C0-F65D-E001-E0E1-C8E27C68CD15}"/>
          </ac:spMkLst>
        </pc:spChg>
        <pc:spChg chg="add del mod">
          <ac:chgData name="Geraint Owens (HCG)" userId="2bf98422-8144-4d80-8032-5eb294aba1e8" providerId="ADAL" clId="{82247B81-C4AF-42AC-8833-46BFBEB6F05F}" dt="2024-03-09T22:03:29.407" v="359" actId="478"/>
          <ac:spMkLst>
            <pc:docMk/>
            <pc:sldMk cId="3785559633" sldId="261"/>
            <ac:spMk id="8" creationId="{123724D2-0546-7A1A-089B-3E90F7CAF679}"/>
          </ac:spMkLst>
        </pc:spChg>
        <pc:spChg chg="add mod">
          <ac:chgData name="Geraint Owens (HCG)" userId="2bf98422-8144-4d80-8032-5eb294aba1e8" providerId="ADAL" clId="{82247B81-C4AF-42AC-8833-46BFBEB6F05F}" dt="2024-03-09T22:03:57.319" v="376" actId="1038"/>
          <ac:spMkLst>
            <pc:docMk/>
            <pc:sldMk cId="3785559633" sldId="261"/>
            <ac:spMk id="9" creationId="{1B93757A-A076-6BB0-8A64-6B166FEC3167}"/>
          </ac:spMkLst>
        </pc:spChg>
        <pc:spChg chg="add mod">
          <ac:chgData name="Geraint Owens (HCG)" userId="2bf98422-8144-4d80-8032-5eb294aba1e8" providerId="ADAL" clId="{82247B81-C4AF-42AC-8833-46BFBEB6F05F}" dt="2024-03-09T22:03:57.319" v="376" actId="1038"/>
          <ac:spMkLst>
            <pc:docMk/>
            <pc:sldMk cId="3785559633" sldId="261"/>
            <ac:spMk id="10" creationId="{025CD6B5-5F93-1495-A4A6-BE58F01F1260}"/>
          </ac:spMkLst>
        </pc:spChg>
        <pc:spChg chg="mod">
          <ac:chgData name="Geraint Owens (HCG)" userId="2bf98422-8144-4d80-8032-5eb294aba1e8" providerId="ADAL" clId="{82247B81-C4AF-42AC-8833-46BFBEB6F05F}" dt="2024-03-09T22:11:49.142" v="433" actId="1076"/>
          <ac:spMkLst>
            <pc:docMk/>
            <pc:sldMk cId="3785559633" sldId="261"/>
            <ac:spMk id="11" creationId="{120DA700-1594-4A54-97CD-4C9129D16371}"/>
          </ac:spMkLst>
        </pc:spChg>
        <pc:spChg chg="add del mod">
          <ac:chgData name="Geraint Owens (HCG)" userId="2bf98422-8144-4d80-8032-5eb294aba1e8" providerId="ADAL" clId="{82247B81-C4AF-42AC-8833-46BFBEB6F05F}" dt="2024-03-09T22:14:19.153" v="482" actId="478"/>
          <ac:spMkLst>
            <pc:docMk/>
            <pc:sldMk cId="3785559633" sldId="261"/>
            <ac:spMk id="13" creationId="{358C0351-5DA4-69B3-6D8E-3DA081D7ACDF}"/>
          </ac:spMkLst>
        </pc:spChg>
        <pc:picChg chg="add del">
          <ac:chgData name="Geraint Owens (HCG)" userId="2bf98422-8144-4d80-8032-5eb294aba1e8" providerId="ADAL" clId="{82247B81-C4AF-42AC-8833-46BFBEB6F05F}" dt="2024-03-09T21:57:25.579" v="324" actId="478"/>
          <ac:picMkLst>
            <pc:docMk/>
            <pc:sldMk cId="3785559633" sldId="261"/>
            <ac:picMk id="2" creationId="{3F023096-4CEF-9D2E-6060-2D5E80753234}"/>
          </ac:picMkLst>
        </pc:picChg>
        <pc:picChg chg="del">
          <ac:chgData name="Geraint Owens (HCG)" userId="2bf98422-8144-4d80-8032-5eb294aba1e8" providerId="ADAL" clId="{82247B81-C4AF-42AC-8833-46BFBEB6F05F}" dt="2024-03-09T21:54:17.528" v="316" actId="478"/>
          <ac:picMkLst>
            <pc:docMk/>
            <pc:sldMk cId="3785559633" sldId="261"/>
            <ac:picMk id="3" creationId="{F720CB88-4791-593C-6E39-0D29B485112D}"/>
          </ac:picMkLst>
        </pc:picChg>
        <pc:picChg chg="add del">
          <ac:chgData name="Geraint Owens (HCG)" userId="2bf98422-8144-4d80-8032-5eb294aba1e8" providerId="ADAL" clId="{82247B81-C4AF-42AC-8833-46BFBEB6F05F}" dt="2024-03-09T21:58:41.442" v="326" actId="478"/>
          <ac:picMkLst>
            <pc:docMk/>
            <pc:sldMk cId="3785559633" sldId="261"/>
            <ac:picMk id="4" creationId="{7EB1FD73-7AF4-2141-D28F-46338BA139A6}"/>
          </ac:picMkLst>
        </pc:picChg>
        <pc:picChg chg="del">
          <ac:chgData name="Geraint Owens (HCG)" userId="2bf98422-8144-4d80-8032-5eb294aba1e8" providerId="ADAL" clId="{82247B81-C4AF-42AC-8833-46BFBEB6F05F}" dt="2024-03-09T21:54:17.528" v="316" actId="478"/>
          <ac:picMkLst>
            <pc:docMk/>
            <pc:sldMk cId="3785559633" sldId="261"/>
            <ac:picMk id="5" creationId="{76710E42-913C-9C3C-9F62-67F0421058A7}"/>
          </ac:picMkLst>
        </pc:picChg>
        <pc:picChg chg="del">
          <ac:chgData name="Geraint Owens (HCG)" userId="2bf98422-8144-4d80-8032-5eb294aba1e8" providerId="ADAL" clId="{82247B81-C4AF-42AC-8833-46BFBEB6F05F}" dt="2024-03-09T21:54:17.528" v="316" actId="478"/>
          <ac:picMkLst>
            <pc:docMk/>
            <pc:sldMk cId="3785559633" sldId="261"/>
            <ac:picMk id="7" creationId="{131C50FD-73DE-E8FA-5424-DBEED00C990C}"/>
          </ac:picMkLst>
        </pc:picChg>
        <pc:picChg chg="del">
          <ac:chgData name="Geraint Owens (HCG)" userId="2bf98422-8144-4d80-8032-5eb294aba1e8" providerId="ADAL" clId="{82247B81-C4AF-42AC-8833-46BFBEB6F05F}" dt="2024-03-09T21:54:17.528" v="316" actId="478"/>
          <ac:picMkLst>
            <pc:docMk/>
            <pc:sldMk cId="3785559633" sldId="261"/>
            <ac:picMk id="12" creationId="{55D21361-AA2C-114B-21B7-B66C85E629B6}"/>
          </ac:picMkLst>
        </pc:picChg>
        <pc:picChg chg="del">
          <ac:chgData name="Geraint Owens (HCG)" userId="2bf98422-8144-4d80-8032-5eb294aba1e8" providerId="ADAL" clId="{82247B81-C4AF-42AC-8833-46BFBEB6F05F}" dt="2024-03-09T21:54:17.528" v="316" actId="478"/>
          <ac:picMkLst>
            <pc:docMk/>
            <pc:sldMk cId="3785559633" sldId="261"/>
            <ac:picMk id="14" creationId="{D05BE6C9-0B47-8E3D-6D77-A47F024B0AE6}"/>
          </ac:picMkLst>
        </pc:picChg>
        <pc:picChg chg="add mod">
          <ac:chgData name="Geraint Owens (HCG)" userId="2bf98422-8144-4d80-8032-5eb294aba1e8" providerId="ADAL" clId="{82247B81-C4AF-42AC-8833-46BFBEB6F05F}" dt="2024-03-09T22:03:57.319" v="376" actId="1038"/>
          <ac:picMkLst>
            <pc:docMk/>
            <pc:sldMk cId="3785559633" sldId="261"/>
            <ac:picMk id="1026" creationId="{4B1A9AB8-0C00-2786-98B9-9607E3ADA575}"/>
          </ac:picMkLst>
        </pc:picChg>
        <pc:picChg chg="add mod">
          <ac:chgData name="Geraint Owens (HCG)" userId="2bf98422-8144-4d80-8032-5eb294aba1e8" providerId="ADAL" clId="{82247B81-C4AF-42AC-8833-46BFBEB6F05F}" dt="2024-03-09T22:10:35.213" v="402" actId="1076"/>
          <ac:picMkLst>
            <pc:docMk/>
            <pc:sldMk cId="3785559633" sldId="261"/>
            <ac:picMk id="1028" creationId="{ADC3DC04-62D5-AD91-AB81-D61E11020F3F}"/>
          </ac:picMkLst>
        </pc:picChg>
      </pc:sldChg>
      <pc:sldChg chg="del">
        <pc:chgData name="Geraint Owens (HCG)" userId="2bf98422-8144-4d80-8032-5eb294aba1e8" providerId="ADAL" clId="{82247B81-C4AF-42AC-8833-46BFBEB6F05F}" dt="2024-03-09T21:54:41.796" v="317" actId="47"/>
        <pc:sldMkLst>
          <pc:docMk/>
          <pc:sldMk cId="1211623290" sldId="262"/>
        </pc:sldMkLst>
      </pc:sldChg>
      <pc:sldChg chg="del">
        <pc:chgData name="Geraint Owens (HCG)" userId="2bf98422-8144-4d80-8032-5eb294aba1e8" providerId="ADAL" clId="{82247B81-C4AF-42AC-8833-46BFBEB6F05F}" dt="2024-03-09T21:54:41.796" v="317" actId="47"/>
        <pc:sldMkLst>
          <pc:docMk/>
          <pc:sldMk cId="2105585934" sldId="265"/>
        </pc:sldMkLst>
      </pc:sldChg>
      <pc:sldChg chg="del">
        <pc:chgData name="Geraint Owens (HCG)" userId="2bf98422-8144-4d80-8032-5eb294aba1e8" providerId="ADAL" clId="{82247B81-C4AF-42AC-8833-46BFBEB6F05F}" dt="2024-03-09T21:37:08.713" v="19" actId="47"/>
        <pc:sldMkLst>
          <pc:docMk/>
          <pc:sldMk cId="748581895" sldId="267"/>
        </pc:sldMkLst>
      </pc:sldChg>
      <pc:sldChg chg="del">
        <pc:chgData name="Geraint Owens (HCG)" userId="2bf98422-8144-4d80-8032-5eb294aba1e8" providerId="ADAL" clId="{82247B81-C4AF-42AC-8833-46BFBEB6F05F}" dt="2024-03-09T21:37:08.713" v="19" actId="47"/>
        <pc:sldMkLst>
          <pc:docMk/>
          <pc:sldMk cId="2871367861" sldId="268"/>
        </pc:sldMkLst>
      </pc:sldChg>
      <pc:sldChg chg="del">
        <pc:chgData name="Geraint Owens (HCG)" userId="2bf98422-8144-4d80-8032-5eb294aba1e8" providerId="ADAL" clId="{82247B81-C4AF-42AC-8833-46BFBEB6F05F}" dt="2024-03-09T21:37:08.713" v="19" actId="47"/>
        <pc:sldMkLst>
          <pc:docMk/>
          <pc:sldMk cId="3767770710" sldId="269"/>
        </pc:sldMkLst>
      </pc:sldChg>
      <pc:sldChg chg="del">
        <pc:chgData name="Geraint Owens (HCG)" userId="2bf98422-8144-4d80-8032-5eb294aba1e8" providerId="ADAL" clId="{82247B81-C4AF-42AC-8833-46BFBEB6F05F}" dt="2024-03-09T21:54:41.796" v="317" actId="47"/>
        <pc:sldMkLst>
          <pc:docMk/>
          <pc:sldMk cId="922133757" sldId="270"/>
        </pc:sldMkLst>
      </pc:sldChg>
      <pc:sldChg chg="del">
        <pc:chgData name="Geraint Owens (HCG)" userId="2bf98422-8144-4d80-8032-5eb294aba1e8" providerId="ADAL" clId="{82247B81-C4AF-42AC-8833-46BFBEB6F05F}" dt="2024-03-09T21:54:41.796" v="317" actId="47"/>
        <pc:sldMkLst>
          <pc:docMk/>
          <pc:sldMk cId="2697054240" sldId="271"/>
        </pc:sldMkLst>
      </pc:sldChg>
      <pc:sldChg chg="del">
        <pc:chgData name="Geraint Owens (HCG)" userId="2bf98422-8144-4d80-8032-5eb294aba1e8" providerId="ADAL" clId="{82247B81-C4AF-42AC-8833-46BFBEB6F05F}" dt="2024-03-09T21:54:41.796" v="317" actId="47"/>
        <pc:sldMkLst>
          <pc:docMk/>
          <pc:sldMk cId="3572585452" sldId="272"/>
        </pc:sldMkLst>
      </pc:sldChg>
      <pc:sldChg chg="addSp delSp modSp add mod">
        <pc:chgData name="Geraint Owens (HCG)" userId="2bf98422-8144-4d80-8032-5eb294aba1e8" providerId="ADAL" clId="{82247B81-C4AF-42AC-8833-46BFBEB6F05F}" dt="2024-03-09T21:53:21.961" v="315" actId="1037"/>
        <pc:sldMkLst>
          <pc:docMk/>
          <pc:sldMk cId="3520353730" sldId="273"/>
        </pc:sldMkLst>
        <pc:spChg chg="add del mod">
          <ac:chgData name="Geraint Owens (HCG)" userId="2bf98422-8144-4d80-8032-5eb294aba1e8" providerId="ADAL" clId="{82247B81-C4AF-42AC-8833-46BFBEB6F05F}" dt="2024-03-09T21:41:34.835" v="44" actId="478"/>
          <ac:spMkLst>
            <pc:docMk/>
            <pc:sldMk cId="3520353730" sldId="273"/>
            <ac:spMk id="3" creationId="{BD289BBA-5F62-F2D1-BAC5-BD0EE68EFD14}"/>
          </ac:spMkLst>
        </pc:spChg>
        <pc:spChg chg="add mod">
          <ac:chgData name="Geraint Owens (HCG)" userId="2bf98422-8144-4d80-8032-5eb294aba1e8" providerId="ADAL" clId="{82247B81-C4AF-42AC-8833-46BFBEB6F05F}" dt="2024-03-09T21:53:21.961" v="315" actId="1037"/>
          <ac:spMkLst>
            <pc:docMk/>
            <pc:sldMk cId="3520353730" sldId="273"/>
            <ac:spMk id="4" creationId="{32B07413-844C-5CB2-ED42-FE64B1AAFB34}"/>
          </ac:spMkLst>
        </pc:spChg>
        <pc:spChg chg="mod">
          <ac:chgData name="Geraint Owens (HCG)" userId="2bf98422-8144-4d80-8032-5eb294aba1e8" providerId="ADAL" clId="{82247B81-C4AF-42AC-8833-46BFBEB6F05F}" dt="2024-03-09T21:42:38.827" v="97" actId="20577"/>
          <ac:spMkLst>
            <pc:docMk/>
            <pc:sldMk cId="3520353730" sldId="273"/>
            <ac:spMk id="5" creationId="{7B7B0CE2-44F5-474C-BCBC-C21EB5A3B649}"/>
          </ac:spMkLst>
        </pc:spChg>
      </pc:sldChg>
      <pc:sldChg chg="addSp modSp add mod">
        <pc:chgData name="Geraint Owens (HCG)" userId="2bf98422-8144-4d80-8032-5eb294aba1e8" providerId="ADAL" clId="{82247B81-C4AF-42AC-8833-46BFBEB6F05F}" dt="2024-03-09T21:52:46.155" v="309" actId="1037"/>
        <pc:sldMkLst>
          <pc:docMk/>
          <pc:sldMk cId="4153794810" sldId="274"/>
        </pc:sldMkLst>
        <pc:spChg chg="add mod">
          <ac:chgData name="Geraint Owens (HCG)" userId="2bf98422-8144-4d80-8032-5eb294aba1e8" providerId="ADAL" clId="{82247B81-C4AF-42AC-8833-46BFBEB6F05F}" dt="2024-03-09T21:45:12.786" v="131" actId="20577"/>
          <ac:spMkLst>
            <pc:docMk/>
            <pc:sldMk cId="4153794810" sldId="274"/>
            <ac:spMk id="2" creationId="{92807719-6208-56A2-AE41-D4E3055C89F4}"/>
          </ac:spMkLst>
        </pc:spChg>
        <pc:spChg chg="mod">
          <ac:chgData name="Geraint Owens (HCG)" userId="2bf98422-8144-4d80-8032-5eb294aba1e8" providerId="ADAL" clId="{82247B81-C4AF-42AC-8833-46BFBEB6F05F}" dt="2024-03-09T21:52:46.155" v="309" actId="1037"/>
          <ac:spMkLst>
            <pc:docMk/>
            <pc:sldMk cId="4153794810" sldId="274"/>
            <ac:spMk id="5" creationId="{7B7B0CE2-44F5-474C-BCBC-C21EB5A3B649}"/>
          </ac:spMkLst>
        </pc:spChg>
      </pc:sldChg>
      <pc:sldChg chg="add del">
        <pc:chgData name="Geraint Owens (HCG)" userId="2bf98422-8144-4d80-8032-5eb294aba1e8" providerId="ADAL" clId="{82247B81-C4AF-42AC-8833-46BFBEB6F05F}" dt="2024-03-09T21:38:04.498" v="25" actId="47"/>
        <pc:sldMkLst>
          <pc:docMk/>
          <pc:sldMk cId="662725779" sldId="275"/>
        </pc:sldMkLst>
      </pc:sldChg>
      <pc:sldChg chg="addSp modSp add mod">
        <pc:chgData name="Geraint Owens (HCG)" userId="2bf98422-8144-4d80-8032-5eb294aba1e8" providerId="ADAL" clId="{82247B81-C4AF-42AC-8833-46BFBEB6F05F}" dt="2024-03-09T21:52:06.652" v="301" actId="1037"/>
        <pc:sldMkLst>
          <pc:docMk/>
          <pc:sldMk cId="1602533951" sldId="275"/>
        </pc:sldMkLst>
        <pc:spChg chg="add mod">
          <ac:chgData name="Geraint Owens (HCG)" userId="2bf98422-8144-4d80-8032-5eb294aba1e8" providerId="ADAL" clId="{82247B81-C4AF-42AC-8833-46BFBEB6F05F}" dt="2024-03-09T21:52:06.652" v="301" actId="1037"/>
          <ac:spMkLst>
            <pc:docMk/>
            <pc:sldMk cId="1602533951" sldId="275"/>
            <ac:spMk id="2" creationId="{2860C065-BF57-528D-369B-A88A8B603433}"/>
          </ac:spMkLst>
        </pc:spChg>
        <pc:spChg chg="mod">
          <ac:chgData name="Geraint Owens (HCG)" userId="2bf98422-8144-4d80-8032-5eb294aba1e8" providerId="ADAL" clId="{82247B81-C4AF-42AC-8833-46BFBEB6F05F}" dt="2024-03-09T21:45:58.202" v="158" actId="1037"/>
          <ac:spMkLst>
            <pc:docMk/>
            <pc:sldMk cId="1602533951" sldId="275"/>
            <ac:spMk id="5" creationId="{7B7B0CE2-44F5-474C-BCBC-C21EB5A3B649}"/>
          </ac:spMkLst>
        </pc:spChg>
      </pc:sldChg>
      <pc:sldChg chg="addSp modSp add mod">
        <pc:chgData name="Geraint Owens (HCG)" userId="2bf98422-8144-4d80-8032-5eb294aba1e8" providerId="ADAL" clId="{82247B81-C4AF-42AC-8833-46BFBEB6F05F}" dt="2024-03-09T21:51:34.167" v="295" actId="1038"/>
        <pc:sldMkLst>
          <pc:docMk/>
          <pc:sldMk cId="2213362864" sldId="276"/>
        </pc:sldMkLst>
        <pc:spChg chg="add mod">
          <ac:chgData name="Geraint Owens (HCG)" userId="2bf98422-8144-4d80-8032-5eb294aba1e8" providerId="ADAL" clId="{82247B81-C4AF-42AC-8833-46BFBEB6F05F}" dt="2024-03-09T21:51:34.167" v="295" actId="1038"/>
          <ac:spMkLst>
            <pc:docMk/>
            <pc:sldMk cId="2213362864" sldId="276"/>
            <ac:spMk id="2" creationId="{3BCFF6FB-2587-333E-CAF4-014F8450906A}"/>
          </ac:spMkLst>
        </pc:spChg>
        <pc:spChg chg="mod">
          <ac:chgData name="Geraint Owens (HCG)" userId="2bf98422-8144-4d80-8032-5eb294aba1e8" providerId="ADAL" clId="{82247B81-C4AF-42AC-8833-46BFBEB6F05F}" dt="2024-03-09T21:51:34.167" v="295" actId="1038"/>
          <ac:spMkLst>
            <pc:docMk/>
            <pc:sldMk cId="2213362864" sldId="276"/>
            <ac:spMk id="5" creationId="{7B7B0CE2-44F5-474C-BCBC-C21EB5A3B649}"/>
          </ac:spMkLst>
        </pc:spChg>
      </pc:sldChg>
      <pc:sldChg chg="add del">
        <pc:chgData name="Geraint Owens (HCG)" userId="2bf98422-8144-4d80-8032-5eb294aba1e8" providerId="ADAL" clId="{82247B81-C4AF-42AC-8833-46BFBEB6F05F}" dt="2024-03-09T21:38:04.498" v="25" actId="47"/>
        <pc:sldMkLst>
          <pc:docMk/>
          <pc:sldMk cId="2684623133" sldId="276"/>
        </pc:sldMkLst>
      </pc:sldChg>
      <pc:sldChg chg="addSp modSp add mod">
        <pc:chgData name="Geraint Owens (HCG)" userId="2bf98422-8144-4d80-8032-5eb294aba1e8" providerId="ADAL" clId="{82247B81-C4AF-42AC-8833-46BFBEB6F05F}" dt="2024-03-09T21:50:28.098" v="282" actId="1037"/>
        <pc:sldMkLst>
          <pc:docMk/>
          <pc:sldMk cId="4071509274" sldId="277"/>
        </pc:sldMkLst>
        <pc:spChg chg="add mod">
          <ac:chgData name="Geraint Owens (HCG)" userId="2bf98422-8144-4d80-8032-5eb294aba1e8" providerId="ADAL" clId="{82247B81-C4AF-42AC-8833-46BFBEB6F05F}" dt="2024-03-09T21:50:23.464" v="280" actId="1038"/>
          <ac:spMkLst>
            <pc:docMk/>
            <pc:sldMk cId="4071509274" sldId="277"/>
            <ac:spMk id="2" creationId="{DAA6D7B9-243C-4B66-060B-969EA3EBAD04}"/>
          </ac:spMkLst>
        </pc:spChg>
        <pc:spChg chg="mod">
          <ac:chgData name="Geraint Owens (HCG)" userId="2bf98422-8144-4d80-8032-5eb294aba1e8" providerId="ADAL" clId="{82247B81-C4AF-42AC-8833-46BFBEB6F05F}" dt="2024-03-09T21:50:28.098" v="282" actId="1037"/>
          <ac:spMkLst>
            <pc:docMk/>
            <pc:sldMk cId="4071509274" sldId="277"/>
            <ac:spMk id="5" creationId="{7B7B0CE2-44F5-474C-BCBC-C21EB5A3B649}"/>
          </ac:spMkLst>
        </pc:spChg>
      </pc:sldChg>
      <pc:sldChg chg="addSp modSp add mod">
        <pc:chgData name="Geraint Owens (HCG)" userId="2bf98422-8144-4d80-8032-5eb294aba1e8" providerId="ADAL" clId="{82247B81-C4AF-42AC-8833-46BFBEB6F05F}" dt="2024-03-09T21:49:54.218" v="267" actId="20577"/>
        <pc:sldMkLst>
          <pc:docMk/>
          <pc:sldMk cId="2582001999" sldId="278"/>
        </pc:sldMkLst>
        <pc:spChg chg="add mod">
          <ac:chgData name="Geraint Owens (HCG)" userId="2bf98422-8144-4d80-8032-5eb294aba1e8" providerId="ADAL" clId="{82247B81-C4AF-42AC-8833-46BFBEB6F05F}" dt="2024-03-09T21:49:54.218" v="267" actId="20577"/>
          <ac:spMkLst>
            <pc:docMk/>
            <pc:sldMk cId="2582001999" sldId="278"/>
            <ac:spMk id="2" creationId="{4E7AAAD3-769E-E5B9-A41C-CABF2BA461D3}"/>
          </ac:spMkLst>
        </pc:spChg>
        <pc:spChg chg="mod">
          <ac:chgData name="Geraint Owens (HCG)" userId="2bf98422-8144-4d80-8032-5eb294aba1e8" providerId="ADAL" clId="{82247B81-C4AF-42AC-8833-46BFBEB6F05F}" dt="2024-03-09T21:49:39.948" v="263" actId="1038"/>
          <ac:spMkLst>
            <pc:docMk/>
            <pc:sldMk cId="2582001999" sldId="278"/>
            <ac:spMk id="5" creationId="{7B7B0CE2-44F5-474C-BCBC-C21EB5A3B649}"/>
          </ac:spMkLst>
        </pc:spChg>
      </pc:sldChg>
      <pc:sldChg chg="add del setBg">
        <pc:chgData name="Geraint Owens (HCG)" userId="2bf98422-8144-4d80-8032-5eb294aba1e8" providerId="ADAL" clId="{82247B81-C4AF-42AC-8833-46BFBEB6F05F}" dt="2024-03-09T22:12:39.265" v="437"/>
        <pc:sldMkLst>
          <pc:docMk/>
          <pc:sldMk cId="911729029" sldId="279"/>
        </pc:sldMkLst>
      </pc:sldChg>
      <pc:sldChg chg="add del">
        <pc:chgData name="Geraint Owens (HCG)" userId="2bf98422-8144-4d80-8032-5eb294aba1e8" providerId="ADAL" clId="{82247B81-C4AF-42AC-8833-46BFBEB6F05F}" dt="2024-03-09T22:12:31.178" v="435" actId="47"/>
        <pc:sldMkLst>
          <pc:docMk/>
          <pc:sldMk cId="1072489837" sldId="279"/>
        </pc:sldMkLst>
      </pc:sldChg>
      <pc:sldChg chg="delSp modSp add del mod ord">
        <pc:chgData name="Geraint Owens (HCG)" userId="2bf98422-8144-4d80-8032-5eb294aba1e8" providerId="ADAL" clId="{82247B81-C4AF-42AC-8833-46BFBEB6F05F}" dt="2024-03-09T22:14:57.218" v="484" actId="2696"/>
        <pc:sldMkLst>
          <pc:docMk/>
          <pc:sldMk cId="4221451862" sldId="279"/>
        </pc:sldMkLst>
        <pc:spChg chg="del mod">
          <ac:chgData name="Geraint Owens (HCG)" userId="2bf98422-8144-4d80-8032-5eb294aba1e8" providerId="ADAL" clId="{82247B81-C4AF-42AC-8833-46BFBEB6F05F}" dt="2024-03-09T22:12:46.210" v="442" actId="478"/>
          <ac:spMkLst>
            <pc:docMk/>
            <pc:sldMk cId="4221451862" sldId="279"/>
            <ac:spMk id="2" creationId="{4E7AAAD3-769E-E5B9-A41C-CABF2BA461D3}"/>
          </ac:spMkLst>
        </pc:spChg>
        <pc:spChg chg="mod">
          <ac:chgData name="Geraint Owens (HCG)" userId="2bf98422-8144-4d80-8032-5eb294aba1e8" providerId="ADAL" clId="{82247B81-C4AF-42AC-8833-46BFBEB6F05F}" dt="2024-03-09T22:13:56.888" v="481" actId="403"/>
          <ac:spMkLst>
            <pc:docMk/>
            <pc:sldMk cId="4221451862" sldId="279"/>
            <ac:spMk id="5" creationId="{7B7B0CE2-44F5-474C-BCBC-C21EB5A3B649}"/>
          </ac:spMkLst>
        </pc:spChg>
      </pc:sldChg>
      <pc:sldChg chg="addSp delSp modSp add mod">
        <pc:chgData name="Geraint Owens (HCG)" userId="2bf98422-8144-4d80-8032-5eb294aba1e8" providerId="ADAL" clId="{82247B81-C4AF-42AC-8833-46BFBEB6F05F}" dt="2024-03-09T22:39:55.605" v="617" actId="1076"/>
        <pc:sldMkLst>
          <pc:docMk/>
          <pc:sldMk cId="1669036002" sldId="280"/>
        </pc:sldMkLst>
        <pc:spChg chg="add mod">
          <ac:chgData name="Geraint Owens (HCG)" userId="2bf98422-8144-4d80-8032-5eb294aba1e8" providerId="ADAL" clId="{82247B81-C4AF-42AC-8833-46BFBEB6F05F}" dt="2024-03-09T22:39:55.605" v="617" actId="1076"/>
          <ac:spMkLst>
            <pc:docMk/>
            <pc:sldMk cId="1669036002" sldId="280"/>
            <ac:spMk id="2" creationId="{708A2390-9212-4B09-486D-CF8134FD9B4C}"/>
          </ac:spMkLst>
        </pc:spChg>
        <pc:spChg chg="del">
          <ac:chgData name="Geraint Owens (HCG)" userId="2bf98422-8144-4d80-8032-5eb294aba1e8" providerId="ADAL" clId="{82247B81-C4AF-42AC-8833-46BFBEB6F05F}" dt="2024-03-09T22:16:09.344" v="495" actId="478"/>
          <ac:spMkLst>
            <pc:docMk/>
            <pc:sldMk cId="1669036002" sldId="280"/>
            <ac:spMk id="6" creationId="{9147F1C0-F65D-E001-E0E1-C8E27C68CD15}"/>
          </ac:spMkLst>
        </pc:spChg>
        <pc:spChg chg="add mod">
          <ac:chgData name="Geraint Owens (HCG)" userId="2bf98422-8144-4d80-8032-5eb294aba1e8" providerId="ADAL" clId="{82247B81-C4AF-42AC-8833-46BFBEB6F05F}" dt="2024-03-09T22:39:37.798" v="615" actId="1076"/>
          <ac:spMkLst>
            <pc:docMk/>
            <pc:sldMk cId="1669036002" sldId="280"/>
            <ac:spMk id="7" creationId="{52AA107B-CB2A-0C66-EE4E-F5AC4700600A}"/>
          </ac:spMkLst>
        </pc:spChg>
        <pc:spChg chg="add mod">
          <ac:chgData name="Geraint Owens (HCG)" userId="2bf98422-8144-4d80-8032-5eb294aba1e8" providerId="ADAL" clId="{82247B81-C4AF-42AC-8833-46BFBEB6F05F}" dt="2024-03-09T22:39:28.591" v="614" actId="1076"/>
          <ac:spMkLst>
            <pc:docMk/>
            <pc:sldMk cId="1669036002" sldId="280"/>
            <ac:spMk id="8" creationId="{B3A0ABA9-CF40-5570-F960-D6CB6D24FE69}"/>
          </ac:spMkLst>
        </pc:spChg>
        <pc:spChg chg="del">
          <ac:chgData name="Geraint Owens (HCG)" userId="2bf98422-8144-4d80-8032-5eb294aba1e8" providerId="ADAL" clId="{82247B81-C4AF-42AC-8833-46BFBEB6F05F}" dt="2024-03-09T22:16:06.728" v="494" actId="478"/>
          <ac:spMkLst>
            <pc:docMk/>
            <pc:sldMk cId="1669036002" sldId="280"/>
            <ac:spMk id="9" creationId="{1B93757A-A076-6BB0-8A64-6B166FEC3167}"/>
          </ac:spMkLst>
        </pc:spChg>
        <pc:spChg chg="del">
          <ac:chgData name="Geraint Owens (HCG)" userId="2bf98422-8144-4d80-8032-5eb294aba1e8" providerId="ADAL" clId="{82247B81-C4AF-42AC-8833-46BFBEB6F05F}" dt="2024-03-09T22:16:06.728" v="494" actId="478"/>
          <ac:spMkLst>
            <pc:docMk/>
            <pc:sldMk cId="1669036002" sldId="280"/>
            <ac:spMk id="10" creationId="{025CD6B5-5F93-1495-A4A6-BE58F01F1260}"/>
          </ac:spMkLst>
        </pc:spChg>
        <pc:spChg chg="mod">
          <ac:chgData name="Geraint Owens (HCG)" userId="2bf98422-8144-4d80-8032-5eb294aba1e8" providerId="ADAL" clId="{82247B81-C4AF-42AC-8833-46BFBEB6F05F}" dt="2024-03-09T22:29:00.709" v="558" actId="14100"/>
          <ac:spMkLst>
            <pc:docMk/>
            <pc:sldMk cId="1669036002" sldId="280"/>
            <ac:spMk id="11" creationId="{120DA700-1594-4A54-97CD-4C9129D16371}"/>
          </ac:spMkLst>
        </pc:spChg>
        <pc:grpChg chg="add mod">
          <ac:chgData name="Geraint Owens (HCG)" userId="2bf98422-8144-4d80-8032-5eb294aba1e8" providerId="ADAL" clId="{82247B81-C4AF-42AC-8833-46BFBEB6F05F}" dt="2024-03-09T22:39:52.255" v="616" actId="1076"/>
          <ac:grpSpMkLst>
            <pc:docMk/>
            <pc:sldMk cId="1669036002" sldId="280"/>
            <ac:grpSpMk id="12" creationId="{01DF0B68-EE4B-EEE6-A631-7CB5373C2F0D}"/>
          </ac:grpSpMkLst>
        </pc:grpChg>
        <pc:picChg chg="add mod modCrop">
          <ac:chgData name="Geraint Owens (HCG)" userId="2bf98422-8144-4d80-8032-5eb294aba1e8" providerId="ADAL" clId="{82247B81-C4AF-42AC-8833-46BFBEB6F05F}" dt="2024-03-09T22:32:33.247" v="587" actId="164"/>
          <ac:picMkLst>
            <pc:docMk/>
            <pc:sldMk cId="1669036002" sldId="280"/>
            <ac:picMk id="4" creationId="{607EE3CF-2617-1D1C-5258-88302055DF4E}"/>
          </ac:picMkLst>
        </pc:picChg>
        <pc:picChg chg="add mod modCrop">
          <ac:chgData name="Geraint Owens (HCG)" userId="2bf98422-8144-4d80-8032-5eb294aba1e8" providerId="ADAL" clId="{82247B81-C4AF-42AC-8833-46BFBEB6F05F}" dt="2024-03-09T22:32:33.247" v="587" actId="164"/>
          <ac:picMkLst>
            <pc:docMk/>
            <pc:sldMk cId="1669036002" sldId="280"/>
            <ac:picMk id="5" creationId="{4F07604D-E8AF-C493-6083-2B79F45A2C6D}"/>
          </ac:picMkLst>
        </pc:picChg>
        <pc:picChg chg="del">
          <ac:chgData name="Geraint Owens (HCG)" userId="2bf98422-8144-4d80-8032-5eb294aba1e8" providerId="ADAL" clId="{82247B81-C4AF-42AC-8833-46BFBEB6F05F}" dt="2024-03-09T22:16:02.535" v="493" actId="478"/>
          <ac:picMkLst>
            <pc:docMk/>
            <pc:sldMk cId="1669036002" sldId="280"/>
            <ac:picMk id="1026" creationId="{4B1A9AB8-0C00-2786-98B9-9607E3ADA575}"/>
          </ac:picMkLst>
        </pc:picChg>
        <pc:picChg chg="del">
          <ac:chgData name="Geraint Owens (HCG)" userId="2bf98422-8144-4d80-8032-5eb294aba1e8" providerId="ADAL" clId="{82247B81-C4AF-42AC-8833-46BFBEB6F05F}" dt="2024-03-09T22:15:58.951" v="492" actId="478"/>
          <ac:picMkLst>
            <pc:docMk/>
            <pc:sldMk cId="1669036002" sldId="280"/>
            <ac:picMk id="1028" creationId="{ADC3DC04-62D5-AD91-AB81-D61E11020F3F}"/>
          </ac:picMkLst>
        </pc:picChg>
        <pc:picChg chg="add mod">
          <ac:chgData name="Geraint Owens (HCG)" userId="2bf98422-8144-4d80-8032-5eb294aba1e8" providerId="ADAL" clId="{82247B81-C4AF-42AC-8833-46BFBEB6F05F}" dt="2024-03-09T22:39:04.652" v="611" actId="14100"/>
          <ac:picMkLst>
            <pc:docMk/>
            <pc:sldMk cId="1669036002" sldId="280"/>
            <ac:picMk id="2050" creationId="{F2E41F0C-129D-2F2E-3239-A3A21CFDA3F9}"/>
          </ac:picMkLst>
        </pc:picChg>
        <pc:picChg chg="add del mod">
          <ac:chgData name="Geraint Owens (HCG)" userId="2bf98422-8144-4d80-8032-5eb294aba1e8" providerId="ADAL" clId="{82247B81-C4AF-42AC-8833-46BFBEB6F05F}" dt="2024-03-09T22:29:05.689" v="560" actId="478"/>
          <ac:picMkLst>
            <pc:docMk/>
            <pc:sldMk cId="1669036002" sldId="280"/>
            <ac:picMk id="2052" creationId="{D0A5C012-B083-ABB4-507C-0549AABCF127}"/>
          </ac:picMkLst>
        </pc:picChg>
      </pc:sldChg>
      <pc:sldChg chg="add del setBg">
        <pc:chgData name="Geraint Owens (HCG)" userId="2bf98422-8144-4d80-8032-5eb294aba1e8" providerId="ADAL" clId="{82247B81-C4AF-42AC-8833-46BFBEB6F05F}" dt="2024-03-09T22:15:10.499" v="486"/>
        <pc:sldMkLst>
          <pc:docMk/>
          <pc:sldMk cId="2993500855" sldId="280"/>
        </pc:sldMkLst>
      </pc:sldChg>
      <pc:sldChg chg="addSp delSp modSp add mod">
        <pc:chgData name="Geraint Owens (HCG)" userId="2bf98422-8144-4d80-8032-5eb294aba1e8" providerId="ADAL" clId="{82247B81-C4AF-42AC-8833-46BFBEB6F05F}" dt="2024-03-09T22:40:45.126" v="623" actId="20577"/>
        <pc:sldMkLst>
          <pc:docMk/>
          <pc:sldMk cId="1579771995" sldId="281"/>
        </pc:sldMkLst>
        <pc:spChg chg="add mod">
          <ac:chgData name="Geraint Owens (HCG)" userId="2bf98422-8144-4d80-8032-5eb294aba1e8" providerId="ADAL" clId="{82247B81-C4AF-42AC-8833-46BFBEB6F05F}" dt="2024-03-09T22:40:45.126" v="623" actId="20577"/>
          <ac:spMkLst>
            <pc:docMk/>
            <pc:sldMk cId="1579771995" sldId="281"/>
            <ac:spMk id="2" creationId="{E28EBD74-94AF-7F9F-81A7-2E1A7B56FA35}"/>
          </ac:spMkLst>
        </pc:spChg>
        <pc:spChg chg="del">
          <ac:chgData name="Geraint Owens (HCG)" userId="2bf98422-8144-4d80-8032-5eb294aba1e8" providerId="ADAL" clId="{82247B81-C4AF-42AC-8833-46BFBEB6F05F}" dt="2024-03-09T22:33:22.618" v="590" actId="478"/>
          <ac:spMkLst>
            <pc:docMk/>
            <pc:sldMk cId="1579771995" sldId="281"/>
            <ac:spMk id="11" creationId="{120DA700-1594-4A54-97CD-4C9129D16371}"/>
          </ac:spMkLst>
        </pc:spChg>
        <pc:picChg chg="del">
          <ac:chgData name="Geraint Owens (HCG)" userId="2bf98422-8144-4d80-8032-5eb294aba1e8" providerId="ADAL" clId="{82247B81-C4AF-42AC-8833-46BFBEB6F05F}" dt="2024-03-09T22:33:24.851" v="591" actId="478"/>
          <ac:picMkLst>
            <pc:docMk/>
            <pc:sldMk cId="1579771995" sldId="281"/>
            <ac:picMk id="2050" creationId="{F2E41F0C-129D-2F2E-3239-A3A21CFDA3F9}"/>
          </ac:picMkLst>
        </pc:picChg>
        <pc:picChg chg="mod">
          <ac:chgData name="Geraint Owens (HCG)" userId="2bf98422-8144-4d80-8032-5eb294aba1e8" providerId="ADAL" clId="{82247B81-C4AF-42AC-8833-46BFBEB6F05F}" dt="2024-03-09T22:38:04.040" v="607" actId="14100"/>
          <ac:picMkLst>
            <pc:docMk/>
            <pc:sldMk cId="1579771995" sldId="281"/>
            <ac:picMk id="2052" creationId="{D0A5C012-B083-ABB4-507C-0549AABCF127}"/>
          </ac:picMkLst>
        </pc:picChg>
        <pc:picChg chg="add mod">
          <ac:chgData name="Geraint Owens (HCG)" userId="2bf98422-8144-4d80-8032-5eb294aba1e8" providerId="ADAL" clId="{82247B81-C4AF-42AC-8833-46BFBEB6F05F}" dt="2024-03-09T22:37:52.998" v="604" actId="14100"/>
          <ac:picMkLst>
            <pc:docMk/>
            <pc:sldMk cId="1579771995" sldId="281"/>
            <ac:picMk id="3074" creationId="{1E030C9C-5EBF-814D-34C8-B149DCDED553}"/>
          </ac:picMkLst>
        </pc:picChg>
        <pc:picChg chg="add mod">
          <ac:chgData name="Geraint Owens (HCG)" userId="2bf98422-8144-4d80-8032-5eb294aba1e8" providerId="ADAL" clId="{82247B81-C4AF-42AC-8833-46BFBEB6F05F}" dt="2024-03-09T22:38:48.342" v="610" actId="1076"/>
          <ac:picMkLst>
            <pc:docMk/>
            <pc:sldMk cId="1579771995" sldId="281"/>
            <ac:picMk id="3076" creationId="{D65D76DE-2D35-B674-71FA-79E801EC0EA9}"/>
          </ac:picMkLst>
        </pc:picChg>
      </pc:sldChg>
      <pc:sldChg chg="addSp delSp modSp add mod">
        <pc:chgData name="Geraint Owens (HCG)" userId="2bf98422-8144-4d80-8032-5eb294aba1e8" providerId="ADAL" clId="{82247B81-C4AF-42AC-8833-46BFBEB6F05F}" dt="2024-03-09T22:46:20.087" v="633" actId="1076"/>
        <pc:sldMkLst>
          <pc:docMk/>
          <pc:sldMk cId="1972683967" sldId="282"/>
        </pc:sldMkLst>
        <pc:spChg chg="del mod">
          <ac:chgData name="Geraint Owens (HCG)" userId="2bf98422-8144-4d80-8032-5eb294aba1e8" providerId="ADAL" clId="{82247B81-C4AF-42AC-8833-46BFBEB6F05F}" dt="2024-03-09T22:46:13.965" v="631" actId="478"/>
          <ac:spMkLst>
            <pc:docMk/>
            <pc:sldMk cId="1972683967" sldId="282"/>
            <ac:spMk id="2" creationId="{E28EBD74-94AF-7F9F-81A7-2E1A7B56FA35}"/>
          </ac:spMkLst>
        </pc:spChg>
        <pc:picChg chg="del">
          <ac:chgData name="Geraint Owens (HCG)" userId="2bf98422-8144-4d80-8032-5eb294aba1e8" providerId="ADAL" clId="{82247B81-C4AF-42AC-8833-46BFBEB6F05F}" dt="2024-03-09T22:40:12.428" v="619" actId="478"/>
          <ac:picMkLst>
            <pc:docMk/>
            <pc:sldMk cId="1972683967" sldId="282"/>
            <ac:picMk id="2052" creationId="{D0A5C012-B083-ABB4-507C-0549AABCF127}"/>
          </ac:picMkLst>
        </pc:picChg>
        <pc:picChg chg="del">
          <ac:chgData name="Geraint Owens (HCG)" userId="2bf98422-8144-4d80-8032-5eb294aba1e8" providerId="ADAL" clId="{82247B81-C4AF-42AC-8833-46BFBEB6F05F}" dt="2024-03-09T22:40:16.839" v="621" actId="478"/>
          <ac:picMkLst>
            <pc:docMk/>
            <pc:sldMk cId="1972683967" sldId="282"/>
            <ac:picMk id="3074" creationId="{1E030C9C-5EBF-814D-34C8-B149DCDED553}"/>
          </ac:picMkLst>
        </pc:picChg>
        <pc:picChg chg="del">
          <ac:chgData name="Geraint Owens (HCG)" userId="2bf98422-8144-4d80-8032-5eb294aba1e8" providerId="ADAL" clId="{82247B81-C4AF-42AC-8833-46BFBEB6F05F}" dt="2024-03-09T22:40:15.110" v="620" actId="478"/>
          <ac:picMkLst>
            <pc:docMk/>
            <pc:sldMk cId="1972683967" sldId="282"/>
            <ac:picMk id="3076" creationId="{D65D76DE-2D35-B674-71FA-79E801EC0EA9}"/>
          </ac:picMkLst>
        </pc:picChg>
        <pc:picChg chg="add mod">
          <ac:chgData name="Geraint Owens (HCG)" userId="2bf98422-8144-4d80-8032-5eb294aba1e8" providerId="ADAL" clId="{82247B81-C4AF-42AC-8833-46BFBEB6F05F}" dt="2024-03-09T22:46:20.087" v="633" actId="1076"/>
          <ac:picMkLst>
            <pc:docMk/>
            <pc:sldMk cId="1972683967" sldId="282"/>
            <ac:picMk id="4098" creationId="{416D6EFB-6C2C-7025-15C4-55C3F2078883}"/>
          </ac:picMkLst>
        </pc:picChg>
      </pc:sldChg>
      <pc:sldChg chg="addSp delSp modSp add mod">
        <pc:chgData name="Geraint Owens (HCG)" userId="2bf98422-8144-4d80-8032-5eb294aba1e8" providerId="ADAL" clId="{82247B81-C4AF-42AC-8833-46BFBEB6F05F}" dt="2024-03-09T22:54:39.348" v="712" actId="1037"/>
        <pc:sldMkLst>
          <pc:docMk/>
          <pc:sldMk cId="2325276612" sldId="283"/>
        </pc:sldMkLst>
        <pc:spChg chg="add mod">
          <ac:chgData name="Geraint Owens (HCG)" userId="2bf98422-8144-4d80-8032-5eb294aba1e8" providerId="ADAL" clId="{82247B81-C4AF-42AC-8833-46BFBEB6F05F}" dt="2024-03-09T22:54:08.404" v="685" actId="207"/>
          <ac:spMkLst>
            <pc:docMk/>
            <pc:sldMk cId="2325276612" sldId="283"/>
            <ac:spMk id="5" creationId="{F167D91F-46E9-2D7E-9FE9-9385251AFA1C}"/>
          </ac:spMkLst>
        </pc:spChg>
        <pc:spChg chg="add mod">
          <ac:chgData name="Geraint Owens (HCG)" userId="2bf98422-8144-4d80-8032-5eb294aba1e8" providerId="ADAL" clId="{82247B81-C4AF-42AC-8833-46BFBEB6F05F}" dt="2024-03-09T22:54:08.404" v="685" actId="207"/>
          <ac:spMkLst>
            <pc:docMk/>
            <pc:sldMk cId="2325276612" sldId="283"/>
            <ac:spMk id="6" creationId="{B255F431-CF37-4415-7556-5A10257684C4}"/>
          </ac:spMkLst>
        </pc:spChg>
        <pc:picChg chg="add mod">
          <ac:chgData name="Geraint Owens (HCG)" userId="2bf98422-8144-4d80-8032-5eb294aba1e8" providerId="ADAL" clId="{82247B81-C4AF-42AC-8833-46BFBEB6F05F}" dt="2024-03-09T22:52:33.888" v="671" actId="1076"/>
          <ac:picMkLst>
            <pc:docMk/>
            <pc:sldMk cId="2325276612" sldId="283"/>
            <ac:picMk id="3" creationId="{5D00D648-79BC-31FF-AF97-C29C20F10765}"/>
          </ac:picMkLst>
        </pc:picChg>
        <pc:picChg chg="add del mod ord modCrop">
          <ac:chgData name="Geraint Owens (HCG)" userId="2bf98422-8144-4d80-8032-5eb294aba1e8" providerId="ADAL" clId="{82247B81-C4AF-42AC-8833-46BFBEB6F05F}" dt="2024-03-09T22:49:03.720" v="655" actId="478"/>
          <ac:picMkLst>
            <pc:docMk/>
            <pc:sldMk cId="2325276612" sldId="283"/>
            <ac:picMk id="4" creationId="{43BC8889-115D-083A-8F33-B34548E796CC}"/>
          </ac:picMkLst>
        </pc:picChg>
        <pc:picChg chg="del">
          <ac:chgData name="Geraint Owens (HCG)" userId="2bf98422-8144-4d80-8032-5eb294aba1e8" providerId="ADAL" clId="{82247B81-C4AF-42AC-8833-46BFBEB6F05F}" dt="2024-03-09T22:46:45.139" v="635" actId="478"/>
          <ac:picMkLst>
            <pc:docMk/>
            <pc:sldMk cId="2325276612" sldId="283"/>
            <ac:picMk id="4098" creationId="{416D6EFB-6C2C-7025-15C4-55C3F2078883}"/>
          </ac:picMkLst>
        </pc:picChg>
        <pc:picChg chg="add del mod">
          <ac:chgData name="Geraint Owens (HCG)" userId="2bf98422-8144-4d80-8032-5eb294aba1e8" providerId="ADAL" clId="{82247B81-C4AF-42AC-8833-46BFBEB6F05F}" dt="2024-03-09T22:50:33.523" v="660" actId="478"/>
          <ac:picMkLst>
            <pc:docMk/>
            <pc:sldMk cId="2325276612" sldId="283"/>
            <ac:picMk id="5122" creationId="{74E80D4F-17BA-BA06-478B-2C914C89D040}"/>
          </ac:picMkLst>
        </pc:picChg>
        <pc:picChg chg="add mod">
          <ac:chgData name="Geraint Owens (HCG)" userId="2bf98422-8144-4d80-8032-5eb294aba1e8" providerId="ADAL" clId="{82247B81-C4AF-42AC-8833-46BFBEB6F05F}" dt="2024-03-09T22:54:26.935" v="700" actId="1037"/>
          <ac:picMkLst>
            <pc:docMk/>
            <pc:sldMk cId="2325276612" sldId="283"/>
            <ac:picMk id="5124" creationId="{571CDD87-FFD6-19EE-0917-0DEFC2E827D9}"/>
          </ac:picMkLst>
        </pc:picChg>
        <pc:picChg chg="add mod">
          <ac:chgData name="Geraint Owens (HCG)" userId="2bf98422-8144-4d80-8032-5eb294aba1e8" providerId="ADAL" clId="{82247B81-C4AF-42AC-8833-46BFBEB6F05F}" dt="2024-03-09T22:54:39.348" v="712" actId="1037"/>
          <ac:picMkLst>
            <pc:docMk/>
            <pc:sldMk cId="2325276612" sldId="283"/>
            <ac:picMk id="5126" creationId="{282C6308-95AE-7AFF-E7D6-CAB7CAC11FE3}"/>
          </ac:picMkLst>
        </pc:picChg>
      </pc:sldChg>
      <pc:sldChg chg="addSp delSp modSp mod">
        <pc:chgData name="Geraint Owens (HCG)" userId="2bf98422-8144-4d80-8032-5eb294aba1e8" providerId="ADAL" clId="{82247B81-C4AF-42AC-8833-46BFBEB6F05F}" dt="2024-03-09T22:58:39.632" v="759" actId="20577"/>
        <pc:sldMkLst>
          <pc:docMk/>
          <pc:sldMk cId="1305113847" sldId="284"/>
        </pc:sldMkLst>
        <pc:spChg chg="mod">
          <ac:chgData name="Geraint Owens (HCG)" userId="2bf98422-8144-4d80-8032-5eb294aba1e8" providerId="ADAL" clId="{82247B81-C4AF-42AC-8833-46BFBEB6F05F}" dt="2024-03-09T22:58:39.632" v="759" actId="20577"/>
          <ac:spMkLst>
            <pc:docMk/>
            <pc:sldMk cId="1305113847" sldId="284"/>
            <ac:spMk id="5" creationId="{7B7B0CE2-44F5-474C-BCBC-C21EB5A3B649}"/>
          </ac:spMkLst>
        </pc:spChg>
        <pc:picChg chg="add del mod">
          <ac:chgData name="Geraint Owens (HCG)" userId="2bf98422-8144-4d80-8032-5eb294aba1e8" providerId="ADAL" clId="{82247B81-C4AF-42AC-8833-46BFBEB6F05F}" dt="2024-03-09T22:57:55.924" v="737" actId="478"/>
          <ac:picMkLst>
            <pc:docMk/>
            <pc:sldMk cId="1305113847" sldId="284"/>
            <ac:picMk id="6146" creationId="{171CE4B1-15E2-0CC9-03CA-6E6871A1084E}"/>
          </ac:picMkLst>
        </pc:picChg>
      </pc:sldChg>
      <pc:sldChg chg="add del setBg">
        <pc:chgData name="Geraint Owens (HCG)" userId="2bf98422-8144-4d80-8032-5eb294aba1e8" providerId="ADAL" clId="{82247B81-C4AF-42AC-8833-46BFBEB6F05F}" dt="2024-03-09T22:55:35.448" v="714"/>
        <pc:sldMkLst>
          <pc:docMk/>
          <pc:sldMk cId="2415292844" sldId="284"/>
        </pc:sldMkLst>
      </pc:sldChg>
      <pc:sldChg chg="addSp delSp modSp add mod">
        <pc:chgData name="Geraint Owens (HCG)" userId="2bf98422-8144-4d80-8032-5eb294aba1e8" providerId="ADAL" clId="{82247B81-C4AF-42AC-8833-46BFBEB6F05F}" dt="2024-03-09T23:25:36.006" v="960" actId="732"/>
        <pc:sldMkLst>
          <pc:docMk/>
          <pc:sldMk cId="3407821019" sldId="285"/>
        </pc:sldMkLst>
        <pc:spChg chg="add del">
          <ac:chgData name="Geraint Owens (HCG)" userId="2bf98422-8144-4d80-8032-5eb294aba1e8" providerId="ADAL" clId="{82247B81-C4AF-42AC-8833-46BFBEB6F05F}" dt="2024-03-09T23:19:55.391" v="790" actId="478"/>
          <ac:spMkLst>
            <pc:docMk/>
            <pc:sldMk cId="3407821019" sldId="285"/>
            <ac:spMk id="3" creationId="{E028AD68-4318-D5FE-4EB2-D8F6CC9FBDA0}"/>
          </ac:spMkLst>
        </pc:spChg>
        <pc:spChg chg="mod">
          <ac:chgData name="Geraint Owens (HCG)" userId="2bf98422-8144-4d80-8032-5eb294aba1e8" providerId="ADAL" clId="{82247B81-C4AF-42AC-8833-46BFBEB6F05F}" dt="2024-03-09T23:16:20.316" v="786" actId="1076"/>
          <ac:spMkLst>
            <pc:docMk/>
            <pc:sldMk cId="3407821019" sldId="285"/>
            <ac:spMk id="5" creationId="{7B7B0CE2-44F5-474C-BCBC-C21EB5A3B649}"/>
          </ac:spMkLst>
        </pc:spChg>
        <pc:picChg chg="del">
          <ac:chgData name="Geraint Owens (HCG)" userId="2bf98422-8144-4d80-8032-5eb294aba1e8" providerId="ADAL" clId="{82247B81-C4AF-42AC-8833-46BFBEB6F05F}" dt="2024-03-09T23:00:06.245" v="761" actId="478"/>
          <ac:picMkLst>
            <pc:docMk/>
            <pc:sldMk cId="3407821019" sldId="285"/>
            <ac:picMk id="6146" creationId="{171CE4B1-15E2-0CC9-03CA-6E6871A1084E}"/>
          </ac:picMkLst>
        </pc:picChg>
        <pc:picChg chg="add del">
          <ac:chgData name="Geraint Owens (HCG)" userId="2bf98422-8144-4d80-8032-5eb294aba1e8" providerId="ADAL" clId="{82247B81-C4AF-42AC-8833-46BFBEB6F05F}" dt="2024-03-09T23:03:19.348" v="763" actId="478"/>
          <ac:picMkLst>
            <pc:docMk/>
            <pc:sldMk cId="3407821019" sldId="285"/>
            <ac:picMk id="7170" creationId="{2A7BB612-E0C2-DE38-4323-9D753558BB96}"/>
          </ac:picMkLst>
        </pc:picChg>
        <pc:picChg chg="add del">
          <ac:chgData name="Geraint Owens (HCG)" userId="2bf98422-8144-4d80-8032-5eb294aba1e8" providerId="ADAL" clId="{82247B81-C4AF-42AC-8833-46BFBEB6F05F}" dt="2024-03-09T23:14:33.954" v="778" actId="478"/>
          <ac:picMkLst>
            <pc:docMk/>
            <pc:sldMk cId="3407821019" sldId="285"/>
            <ac:picMk id="7172" creationId="{8DD70FC5-3161-53DF-134A-78D740347C44}"/>
          </ac:picMkLst>
        </pc:picChg>
        <pc:picChg chg="add mod">
          <ac:chgData name="Geraint Owens (HCG)" userId="2bf98422-8144-4d80-8032-5eb294aba1e8" providerId="ADAL" clId="{82247B81-C4AF-42AC-8833-46BFBEB6F05F}" dt="2024-03-09T23:25:12.889" v="955"/>
          <ac:picMkLst>
            <pc:docMk/>
            <pc:sldMk cId="3407821019" sldId="285"/>
            <ac:picMk id="7174" creationId="{0D6A2A00-7CFB-5E29-35EF-2883C8DF47E5}"/>
          </ac:picMkLst>
        </pc:picChg>
        <pc:picChg chg="add mod">
          <ac:chgData name="Geraint Owens (HCG)" userId="2bf98422-8144-4d80-8032-5eb294aba1e8" providerId="ADAL" clId="{82247B81-C4AF-42AC-8833-46BFBEB6F05F}" dt="2024-03-09T23:25:17.619" v="958" actId="1035"/>
          <ac:picMkLst>
            <pc:docMk/>
            <pc:sldMk cId="3407821019" sldId="285"/>
            <ac:picMk id="7176" creationId="{836BE279-28F3-6405-3999-FD8262191B70}"/>
          </ac:picMkLst>
        </pc:picChg>
        <pc:picChg chg="add del mod">
          <ac:chgData name="Geraint Owens (HCG)" userId="2bf98422-8144-4d80-8032-5eb294aba1e8" providerId="ADAL" clId="{82247B81-C4AF-42AC-8833-46BFBEB6F05F}" dt="2024-03-09T23:21:25.631" v="793" actId="478"/>
          <ac:picMkLst>
            <pc:docMk/>
            <pc:sldMk cId="3407821019" sldId="285"/>
            <ac:picMk id="7178" creationId="{C2879B5A-6CEA-8BBA-AFB3-2D68A601C244}"/>
          </ac:picMkLst>
        </pc:picChg>
        <pc:picChg chg="add mod">
          <ac:chgData name="Geraint Owens (HCG)" userId="2bf98422-8144-4d80-8032-5eb294aba1e8" providerId="ADAL" clId="{82247B81-C4AF-42AC-8833-46BFBEB6F05F}" dt="2024-03-09T23:25:36.006" v="960" actId="732"/>
          <ac:picMkLst>
            <pc:docMk/>
            <pc:sldMk cId="3407821019" sldId="285"/>
            <ac:picMk id="7180" creationId="{4B8E4EE5-6B36-68E8-6B9D-7C7A2B4380EB}"/>
          </ac:picMkLst>
        </pc:picChg>
        <pc:picChg chg="add mod">
          <ac:chgData name="Geraint Owens (HCG)" userId="2bf98422-8144-4d80-8032-5eb294aba1e8" providerId="ADAL" clId="{82247B81-C4AF-42AC-8833-46BFBEB6F05F}" dt="2024-03-09T23:24:48.928" v="928" actId="1076"/>
          <ac:picMkLst>
            <pc:docMk/>
            <pc:sldMk cId="3407821019" sldId="285"/>
            <ac:picMk id="7182" creationId="{61185095-9614-3E5E-2E15-41C50D911A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9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1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4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7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5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1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1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D02D-05AA-431E-8466-A5AA9C063CFE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8069-BEEF-49CE-B168-8C807E12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6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108172" y="344039"/>
            <a:ext cx="4141096" cy="530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 </a:t>
            </a:r>
            <a:r>
              <a:rPr lang="en-GB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3:20-35 (NIV)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Jesus entered a house, and again a crowd gathered, so that he and his disciples were not even able to eat.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his family heard about this, they went to take charge of him, for they said, “He is out of his mind.”</a:t>
            </a:r>
            <a:endParaRPr lang="en-GB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07413-844C-5CB2-ED42-FE64B1AAFB34}"/>
              </a:ext>
            </a:extLst>
          </p:cNvPr>
          <p:cNvSpPr txBox="1"/>
          <p:nvPr/>
        </p:nvSpPr>
        <p:spPr>
          <a:xfrm>
            <a:off x="4258830" y="335074"/>
            <a:ext cx="4795520" cy="576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 </a:t>
            </a:r>
            <a:r>
              <a:rPr lang="en-GB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3:20-35 (Beibl.net)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aeth Iesu yn ôl i'r tŷ lle roedd yn aros, roedd cymaint o dyrfa wedi casglu yno nes bod dim cyfle i'w ddisgyblion ac yntau gael bwyta hyd yn oed.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glywodd ei deulu am hyn, dyma nhw'n penderfynu fod rhaid rhoi stop ar y peth. “Mae'n wallgof”, medden nhw.</a:t>
            </a:r>
            <a:endParaRPr lang="en-GB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5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ugs stash seized as police raid West Bromwich home | Express &amp; Star">
            <a:extLst>
              <a:ext uri="{FF2B5EF4-FFF2-40B4-BE49-F238E27FC236}">
                <a16:creationId xmlns:a16="http://schemas.microsoft.com/office/drawing/2014/main" id="{D0A5C012-B083-ABB4-507C-0549AABC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53"/>
            <a:ext cx="5782235" cy="3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n he can take everything. – Slide 15">
            <a:extLst>
              <a:ext uri="{FF2B5EF4-FFF2-40B4-BE49-F238E27FC236}">
                <a16:creationId xmlns:a16="http://schemas.microsoft.com/office/drawing/2014/main" id="{1E030C9C-5EBF-814D-34C8-B149DCDE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8" y="3812240"/>
            <a:ext cx="4061012" cy="30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EBD74-94AF-7F9F-81A7-2E1A7B56FA35}"/>
              </a:ext>
            </a:extLst>
          </p:cNvPr>
          <p:cNvSpPr txBox="1"/>
          <p:nvPr/>
        </p:nvSpPr>
        <p:spPr>
          <a:xfrm>
            <a:off x="0" y="4079604"/>
            <a:ext cx="5620871" cy="268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(v. 27) “In fact, no one can enter a strong man’s house without first tying him up. Then he can plunder the strong man’s house.”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Image result for Brit Cops Rapid Response">
            <a:extLst>
              <a:ext uri="{FF2B5EF4-FFF2-40B4-BE49-F238E27FC236}">
                <a16:creationId xmlns:a16="http://schemas.microsoft.com/office/drawing/2014/main" id="{D65D76DE-2D35-B674-71FA-79E801EC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188819"/>
            <a:ext cx="2895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7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npardonable sin">
            <a:extLst>
              <a:ext uri="{FF2B5EF4-FFF2-40B4-BE49-F238E27FC236}">
                <a16:creationId xmlns:a16="http://schemas.microsoft.com/office/drawing/2014/main" id="{416D6EFB-6C2C-7025-15C4-55C3F207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4" y="887506"/>
            <a:ext cx="8816822" cy="50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8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ire with solid fill">
            <a:extLst>
              <a:ext uri="{FF2B5EF4-FFF2-40B4-BE49-F238E27FC236}">
                <a16:creationId xmlns:a16="http://schemas.microsoft.com/office/drawing/2014/main" id="{5D00D648-79BC-31FF-AF97-C29C20F1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9790" y="2550459"/>
            <a:ext cx="4244788" cy="4244788"/>
          </a:xfrm>
          <a:prstGeom prst="rect">
            <a:avLst/>
          </a:prstGeom>
        </p:spPr>
      </p:pic>
      <p:pic>
        <p:nvPicPr>
          <p:cNvPr id="5124" name="Picture 4" descr="Image result for melted candle">
            <a:extLst>
              <a:ext uri="{FF2B5EF4-FFF2-40B4-BE49-F238E27FC236}">
                <a16:creationId xmlns:a16="http://schemas.microsoft.com/office/drawing/2014/main" id="{571CDD87-FFD6-19EE-0917-0DEFC2E82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r="3417"/>
          <a:stretch/>
        </p:blipFill>
        <p:spPr bwMode="auto">
          <a:xfrm>
            <a:off x="125503" y="161365"/>
            <a:ext cx="3478306" cy="28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iring Clay">
            <a:extLst>
              <a:ext uri="{FF2B5EF4-FFF2-40B4-BE49-F238E27FC236}">
                <a16:creationId xmlns:a16="http://schemas.microsoft.com/office/drawing/2014/main" id="{282C6308-95AE-7AFF-E7D6-CAB7CAC11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r="9454" b="1204"/>
          <a:stretch/>
        </p:blipFill>
        <p:spPr bwMode="auto">
          <a:xfrm>
            <a:off x="5468473" y="172010"/>
            <a:ext cx="3505200" cy="28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F167D91F-46E9-2D7E-9FE9-9385251AFA1C}"/>
              </a:ext>
            </a:extLst>
          </p:cNvPr>
          <p:cNvSpPr/>
          <p:nvPr/>
        </p:nvSpPr>
        <p:spPr>
          <a:xfrm rot="16200000">
            <a:off x="1093694" y="3092824"/>
            <a:ext cx="1703294" cy="1819836"/>
          </a:xfrm>
          <a:prstGeom prst="bentArrow">
            <a:avLst/>
          </a:prstGeom>
          <a:solidFill>
            <a:srgbClr val="648A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B255F431-CF37-4415-7556-5A10257684C4}"/>
              </a:ext>
            </a:extLst>
          </p:cNvPr>
          <p:cNvSpPr/>
          <p:nvPr/>
        </p:nvSpPr>
        <p:spPr>
          <a:xfrm rot="5400000" flipH="1">
            <a:off x="6042211" y="3030071"/>
            <a:ext cx="1703294" cy="1819836"/>
          </a:xfrm>
          <a:prstGeom prst="bentArrow">
            <a:avLst/>
          </a:prstGeom>
          <a:solidFill>
            <a:srgbClr val="648A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7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242647" y="514370"/>
            <a:ext cx="8632412" cy="533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(Tim. 12-13) ‘I thank Christ Jesus our Lord, who has given me strength, that he considered me trustworthy, appointing me to his service. Even though I was once a </a:t>
            </a:r>
            <a:r>
              <a:rPr kumimoji="0" lang="en-GB" sz="3200" b="1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blasphemer</a:t>
            </a: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persecutor and a </a:t>
            </a:r>
            <a:b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violent man, I was </a:t>
            </a:r>
            <a:b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shown mercy </a:t>
            </a:r>
            <a:b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I acted </a:t>
            </a:r>
            <a:b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ignorance </a:t>
            </a:r>
            <a:b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unbelief’</a:t>
            </a:r>
            <a:endParaRPr kumimoji="0" lang="en-GB" sz="2000" b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aul The Apostle Writing">
            <a:extLst>
              <a:ext uri="{FF2B5EF4-FFF2-40B4-BE49-F238E27FC236}">
                <a16:creationId xmlns:a16="http://schemas.microsoft.com/office/drawing/2014/main" id="{171CE4B1-15E2-0CC9-03CA-6E6871A1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66" y="3012141"/>
            <a:ext cx="5052046" cy="37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1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233682" y="209570"/>
            <a:ext cx="8632412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33) “Who are my mother and my brothers?” </a:t>
            </a:r>
            <a:endParaRPr kumimoji="0" lang="en-GB" sz="2000" b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Chapter 28: Doctrine and Covenants 76:50–119">
            <a:extLst>
              <a:ext uri="{FF2B5EF4-FFF2-40B4-BE49-F238E27FC236}">
                <a16:creationId xmlns:a16="http://schemas.microsoft.com/office/drawing/2014/main" id="{0D6A2A00-7CFB-5E29-35EF-2883C8DF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" y="770965"/>
            <a:ext cx="9045470" cy="60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hurgch family">
            <a:extLst>
              <a:ext uri="{FF2B5EF4-FFF2-40B4-BE49-F238E27FC236}">
                <a16:creationId xmlns:a16="http://schemas.microsoft.com/office/drawing/2014/main" id="{836BE279-28F3-6405-3999-FD826219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" y="4215091"/>
            <a:ext cx="4324350" cy="25336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hey all joined together constantly in prayer, along with the women and Mary the mother of Jesus, and with His brothers. – Slide 4">
            <a:extLst>
              <a:ext uri="{FF2B5EF4-FFF2-40B4-BE49-F238E27FC236}">
                <a16:creationId xmlns:a16="http://schemas.microsoft.com/office/drawing/2014/main" id="{4B8E4EE5-6B36-68E8-6B9D-7C7A2B438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981"/>
          <a:stretch/>
        </p:blipFill>
        <p:spPr bwMode="auto">
          <a:xfrm>
            <a:off x="6113929" y="3328147"/>
            <a:ext cx="26714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Pilate also had a notice written and fastened to the cross which read, ‘Jesus the Nazarene, the King of the Jews.’ – Slide 9">
            <a:extLst>
              <a:ext uri="{FF2B5EF4-FFF2-40B4-BE49-F238E27FC236}">
                <a16:creationId xmlns:a16="http://schemas.microsoft.com/office/drawing/2014/main" id="{61185095-9614-3E5E-2E15-41C50D911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21177"/>
          <a:stretch/>
        </p:blipFill>
        <p:spPr bwMode="auto">
          <a:xfrm>
            <a:off x="6926289" y="1042147"/>
            <a:ext cx="1805334" cy="1871382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2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144030" y="344039"/>
            <a:ext cx="4141096" cy="5703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teachers of the law who came down from Jerusalem said, “He is possessed by </a:t>
            </a:r>
            <a:r>
              <a:rPr lang="en-GB" sz="2800" kern="10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Beelzebul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By the prince of demons he is driving out demons.”</a:t>
            </a:r>
            <a:endParaRPr lang="en-GB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Jesus called them over to him and began to speak to them in parables: “How can Satan drive out Satan?</a:t>
            </a:r>
            <a:endParaRPr lang="en-GB" sz="1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07719-6208-56A2-AE41-D4E3055C89F4}"/>
              </a:ext>
            </a:extLst>
          </p:cNvPr>
          <p:cNvSpPr txBox="1"/>
          <p:nvPr/>
        </p:nvSpPr>
        <p:spPr>
          <a:xfrm>
            <a:off x="4312620" y="335074"/>
            <a:ext cx="4795520" cy="616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Roedd yr arbenigwyr yn y Gyfraith, oedd wedi teithio o Jerwsalem, yn dweud amdano, “Mae wedi'i feddiannu gan Beelsebwl, tywysog y cythreuliaid! Dyna sut mae'n gallu bwrw allan gythreuliaid!”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Felly dyma Iesu'n eu galw draw ac yn eu hateb drwy ddefnyddio darlun: “Sut mae Satan yn gallu bwrw ei hun allan?</a:t>
            </a:r>
            <a:endParaRPr lang="en-GB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90244" y="344039"/>
            <a:ext cx="4141096" cy="606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kingdom is divided against itself, that kingdom cannot stand.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house is divided against itself, that house cannot stand.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if Satan opposes himself and is divided, he cannot stand; his end has come.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fact, no one can enter a strong man’s house without first tying him up. </a:t>
            </a:r>
            <a:endParaRPr lang="en-GB" sz="1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0C065-BF57-528D-369B-A88A8B603433}"/>
              </a:ext>
            </a:extLst>
          </p:cNvPr>
          <p:cNvSpPr txBox="1"/>
          <p:nvPr/>
        </p:nvSpPr>
        <p:spPr>
          <a:xfrm>
            <a:off x="4276760" y="335074"/>
            <a:ext cx="4795520" cy="606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Dydy teyrnas lle mae rhyfel cartref byth yn mynd i sefyll!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 os ydy teulu'n ymladd â'i gilydd o hyd, bydd y teulu hwnnw'n chwalu.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A'r un fath, os ydy Satan yn ymladd yn erbyn ei hun a'i deyrnas wedi'i rhannu, fydd e ddim yn sefyll; mae hi ar ben arno!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gwir ydy, all neb fynd i mewn i gartre'r dyn cryf a dwyn ei eiddo heb rwymo'r dyn cryf yn gyntaf.</a:t>
            </a:r>
            <a:endParaRPr lang="en-GB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3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206787" y="344039"/>
            <a:ext cx="4141096" cy="616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he can plunder the strong man’s house.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Truly I tell you, people can be forgiven all their sins and every slander they utter,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whoever blasphemes against the Holy Spirit will never be forgiven; they are guilty of an eternal sin.”</a:t>
            </a:r>
            <a:endParaRPr lang="en-GB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said this because they were saying, “He has an impure spirit.”</a:t>
            </a:r>
            <a:endParaRPr lang="en-GB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FF6FB-2587-333E-CAF4-014F8450906A}"/>
              </a:ext>
            </a:extLst>
          </p:cNvPr>
          <p:cNvSpPr txBox="1"/>
          <p:nvPr/>
        </p:nvSpPr>
        <p:spPr>
          <a:xfrm>
            <a:off x="4393305" y="335074"/>
            <a:ext cx="4580368" cy="615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yn gallu dwyn popeth o'i dŷ wedyn.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Credwch chi fi – mae maddeuant i'w gael am bob pechod, hyd yn oed am gabledd,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 does dim maddeuant i'r sawl sy'n cablu yn erbyn yr Ysbryd Glân; mae'r person hwnnw'n euog o bechod sy'n aros am byth.”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(Dwedodd hyn am eu bod wedi dweud fod ysbryd drwg ynddo.)</a:t>
            </a:r>
          </a:p>
        </p:txBody>
      </p:sp>
    </p:spTree>
    <p:extLst>
      <p:ext uri="{BB962C8B-B14F-4D97-AF65-F5344CB8AC3E}">
        <p14:creationId xmlns:p14="http://schemas.microsoft.com/office/powerpoint/2010/main" val="221336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206787" y="344039"/>
            <a:ext cx="4141096" cy="5703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Jesus’ mother and brothers arrived. Standing outside, they sent someone in to call him.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crowd was sitting around him, and they told him, “Your mother and brothers are outside looking for you.”</a:t>
            </a:r>
            <a:endParaRPr lang="en-GB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“Who are my mother and my brothers?” he asked.</a:t>
            </a:r>
            <a:endParaRPr lang="en-GB" sz="1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6D7B9-243C-4B66-060B-969EA3EBAD04}"/>
              </a:ext>
            </a:extLst>
          </p:cNvPr>
          <p:cNvSpPr txBox="1"/>
          <p:nvPr/>
        </p:nvSpPr>
        <p:spPr>
          <a:xfrm>
            <a:off x="4348479" y="335074"/>
            <a:ext cx="4526582" cy="569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 pryd y cyrhaeddodd mam Iesu a'i frodyr yno. Dyma nhw'n sefyll y tu allan, ac yn anfon rhywun i'w alw.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Roedd tyrfa yn eistedd o'i gwmpas, a dyma nhw'n dweud wrtho, “Mae dy fam a dy frodyr y tu allan yn edrych amdanat ti.”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Atebodd, “Pwy ydy fy mam a'm brodyr i?”</a:t>
            </a:r>
          </a:p>
        </p:txBody>
      </p:sp>
    </p:spTree>
    <p:extLst>
      <p:ext uri="{BB962C8B-B14F-4D97-AF65-F5344CB8AC3E}">
        <p14:creationId xmlns:p14="http://schemas.microsoft.com/office/powerpoint/2010/main" val="407150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233682" y="344039"/>
            <a:ext cx="4141096" cy="375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he looked at those seated in a circle around him and said, “Here are my mother and my brothers! </a:t>
            </a:r>
            <a:r>
              <a:rPr lang="en-GB" sz="2800" kern="1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GB" sz="2800" kern="1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Whoever does God’s will is my brother and sister and mother.”</a:t>
            </a:r>
            <a:endParaRPr lang="en-GB" sz="1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AAAD3-769E-E5B9-A41C-CABF2BA461D3}"/>
              </a:ext>
            </a:extLst>
          </p:cNvPr>
          <p:cNvSpPr txBox="1"/>
          <p:nvPr/>
        </p:nvSpPr>
        <p:spPr>
          <a:xfrm>
            <a:off x="4321585" y="335074"/>
            <a:ext cx="4329356" cy="375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“Dyma fy mam a'm brodyr i!” meddai, gan edrych ar y rhai oedd yn eistedd mewn cylch o'i gwmpas. </a:t>
            </a:r>
            <a:r>
              <a:rPr lang="cy-GB" sz="2800" kern="1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“Mae pwy bynnag sy'n gwneud beth mae Duw eisiau yn frawd </a:t>
            </a:r>
            <a:b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y-GB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chwaer a mam i mi.”</a:t>
            </a:r>
            <a:endParaRPr lang="en-GB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0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0DA700-1594-4A54-97CD-4C9129D16371}"/>
              </a:ext>
            </a:extLst>
          </p:cNvPr>
          <p:cNvSpPr txBox="1"/>
          <p:nvPr/>
        </p:nvSpPr>
        <p:spPr>
          <a:xfrm>
            <a:off x="161365" y="3287104"/>
            <a:ext cx="2989087" cy="11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(v. 21) “He is out of his mind”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1A9AB8-0C00-2786-98B9-9607E3ADA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"/>
          <a:stretch/>
        </p:blipFill>
        <p:spPr bwMode="auto">
          <a:xfrm>
            <a:off x="3243432" y="125506"/>
            <a:ext cx="5763393" cy="6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147F1C0-F65D-E001-E0E1-C8E27C68CD15}"/>
              </a:ext>
            </a:extLst>
          </p:cNvPr>
          <p:cNvSpPr/>
          <p:nvPr/>
        </p:nvSpPr>
        <p:spPr>
          <a:xfrm rot="926301">
            <a:off x="6777318" y="1739153"/>
            <a:ext cx="430306" cy="5737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B93757A-A076-6BB0-8A64-6B166FEC3167}"/>
              </a:ext>
            </a:extLst>
          </p:cNvPr>
          <p:cNvSpPr/>
          <p:nvPr/>
        </p:nvSpPr>
        <p:spPr>
          <a:xfrm rot="5126220">
            <a:off x="6266332" y="4545104"/>
            <a:ext cx="430306" cy="5737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CD6B5-5F93-1495-A4A6-BE58F01F1260}"/>
              </a:ext>
            </a:extLst>
          </p:cNvPr>
          <p:cNvSpPr txBox="1"/>
          <p:nvPr/>
        </p:nvSpPr>
        <p:spPr>
          <a:xfrm>
            <a:off x="6606990" y="6469541"/>
            <a:ext cx="239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dirty="0">
                <a:solidFill>
                  <a:srgbClr val="FFF5EE"/>
                </a:solidFill>
                <a:effectLst/>
                <a:latin typeface="Arial" panose="020B0604020202020204" pitchFamily="34" charset="0"/>
              </a:rPr>
              <a:t>© 2017 </a:t>
            </a:r>
            <a:r>
              <a:rPr lang="en-GB" sz="1400" b="0" i="0" dirty="0" err="1">
                <a:solidFill>
                  <a:srgbClr val="FFF5EE"/>
                </a:solidFill>
                <a:effectLst/>
                <a:latin typeface="Arial" panose="020B0604020202020204" pitchFamily="34" charset="0"/>
              </a:rPr>
              <a:t>Dr.</a:t>
            </a:r>
            <a:r>
              <a:rPr lang="en-GB" sz="1400" b="0" i="0" dirty="0">
                <a:solidFill>
                  <a:srgbClr val="FFF5EE"/>
                </a:solidFill>
                <a:effectLst/>
                <a:latin typeface="Arial" panose="020B0604020202020204" pitchFamily="34" charset="0"/>
              </a:rPr>
              <a:t> David E. Graves</a:t>
            </a:r>
            <a:endParaRPr lang="en-GB" sz="1400" dirty="0"/>
          </a:p>
        </p:txBody>
      </p:sp>
      <p:pic>
        <p:nvPicPr>
          <p:cNvPr id="1028" name="Picture 4" descr="Miracles—By Whose Power? — Watchtower ONLINE LIBRARY">
            <a:extLst>
              <a:ext uri="{FF2B5EF4-FFF2-40B4-BE49-F238E27FC236}">
                <a16:creationId xmlns:a16="http://schemas.microsoft.com/office/drawing/2014/main" id="{ADC3DC04-62D5-AD91-AB81-D61E1102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" y="152400"/>
            <a:ext cx="5611906" cy="28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B0CE2-44F5-474C-BCBC-C21EB5A3B649}"/>
              </a:ext>
            </a:extLst>
          </p:cNvPr>
          <p:cNvSpPr txBox="1"/>
          <p:nvPr/>
        </p:nvSpPr>
        <p:spPr>
          <a:xfrm>
            <a:off x="771564" y="1948721"/>
            <a:ext cx="7771800" cy="333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“…if the definition of a fanatic is somebody zealous for their faith, then I would be proud to be called a fanatic. If I am a religious fanatic in that sense, please pray for me that I get worse.”</a:t>
            </a:r>
          </a:p>
          <a:p>
            <a:pPr marL="0" marR="0" lvl="0" indent="0" algn="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3200" i="1" kern="1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R. C. Sproul</a:t>
            </a:r>
            <a:endParaRPr kumimoji="0" lang="en-GB" sz="2000" b="0" i="1" u="none" strike="noStrike" kern="1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5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0DA700-1594-4A54-97CD-4C9129D16371}"/>
              </a:ext>
            </a:extLst>
          </p:cNvPr>
          <p:cNvSpPr txBox="1"/>
          <p:nvPr/>
        </p:nvSpPr>
        <p:spPr>
          <a:xfrm>
            <a:off x="107576" y="257033"/>
            <a:ext cx="4392706" cy="321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(v. 22) “He is possessed by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Beelzebul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By the prince of demons 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is driving out demons.”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There's no Such Thing as Christian Nationalism - HubPages">
            <a:extLst>
              <a:ext uri="{FF2B5EF4-FFF2-40B4-BE49-F238E27FC236}">
                <a16:creationId xmlns:a16="http://schemas.microsoft.com/office/drawing/2014/main" id="{F2E41F0C-129D-2F2E-3239-A3A21CFD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90" y="98613"/>
            <a:ext cx="5194299" cy="36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A2390-9212-4B09-486D-CF8134FD9B4C}"/>
              </a:ext>
            </a:extLst>
          </p:cNvPr>
          <p:cNvSpPr txBox="1"/>
          <p:nvPr/>
        </p:nvSpPr>
        <p:spPr>
          <a:xfrm>
            <a:off x="3532094" y="4255292"/>
            <a:ext cx="3944471" cy="16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(v. 23) “How can Satan drive out Satan?”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DF0B68-EE4B-EEE6-A631-7CB5373C2F0D}"/>
              </a:ext>
            </a:extLst>
          </p:cNvPr>
          <p:cNvGrpSpPr/>
          <p:nvPr/>
        </p:nvGrpSpPr>
        <p:grpSpPr>
          <a:xfrm>
            <a:off x="1004047" y="3156007"/>
            <a:ext cx="3688973" cy="3809569"/>
            <a:chOff x="1792942" y="3538455"/>
            <a:chExt cx="2684925" cy="2772698"/>
          </a:xfrm>
        </p:grpSpPr>
        <p:pic>
          <p:nvPicPr>
            <p:cNvPr id="4" name="Graphic 3" descr="House with solid fill">
              <a:extLst>
                <a:ext uri="{FF2B5EF4-FFF2-40B4-BE49-F238E27FC236}">
                  <a16:creationId xmlns:a16="http://schemas.microsoft.com/office/drawing/2014/main" id="{607EE3CF-2617-1D1C-5258-88302055D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901"/>
            <a:stretch/>
          </p:blipFill>
          <p:spPr>
            <a:xfrm rot="21049494">
              <a:off x="1792942" y="4038601"/>
              <a:ext cx="1138518" cy="2272552"/>
            </a:xfrm>
            <a:prstGeom prst="rect">
              <a:avLst/>
            </a:prstGeom>
          </p:spPr>
        </p:pic>
        <p:pic>
          <p:nvPicPr>
            <p:cNvPr id="5" name="Graphic 4" descr="House with solid fill">
              <a:extLst>
                <a:ext uri="{FF2B5EF4-FFF2-40B4-BE49-F238E27FC236}">
                  <a16:creationId xmlns:a16="http://schemas.microsoft.com/office/drawing/2014/main" id="{4F07604D-E8AF-C493-6083-2B79F45A2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9704"/>
            <a:stretch/>
          </p:blipFill>
          <p:spPr>
            <a:xfrm rot="387588">
              <a:off x="3334868" y="4011707"/>
              <a:ext cx="1142999" cy="2272552"/>
            </a:xfrm>
            <a:prstGeom prst="rect">
              <a:avLst/>
            </a:prstGeom>
          </p:spPr>
        </p:pic>
        <p:sp>
          <p:nvSpPr>
            <p:cNvPr id="7" name="Lightning Bolt 6">
              <a:extLst>
                <a:ext uri="{FF2B5EF4-FFF2-40B4-BE49-F238E27FC236}">
                  <a16:creationId xmlns:a16="http://schemas.microsoft.com/office/drawing/2014/main" id="{52AA107B-CB2A-0C66-EE4E-F5AC4700600A}"/>
                </a:ext>
              </a:extLst>
            </p:cNvPr>
            <p:cNvSpPr/>
            <p:nvPr/>
          </p:nvSpPr>
          <p:spPr>
            <a:xfrm rot="569931">
              <a:off x="2486460" y="3538455"/>
              <a:ext cx="914400" cy="2483223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Lightning Bolt 7">
              <a:extLst>
                <a:ext uri="{FF2B5EF4-FFF2-40B4-BE49-F238E27FC236}">
                  <a16:creationId xmlns:a16="http://schemas.microsoft.com/office/drawing/2014/main" id="{B3A0ABA9-CF40-5570-F960-D6CB6D24FE69}"/>
                </a:ext>
              </a:extLst>
            </p:cNvPr>
            <p:cNvSpPr/>
            <p:nvPr/>
          </p:nvSpPr>
          <p:spPr>
            <a:xfrm rot="1035357">
              <a:off x="2813217" y="3732716"/>
              <a:ext cx="914400" cy="2483223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903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926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 Owens (HCG)</dc:creator>
  <cp:lastModifiedBy>Geraint Owens (HCG)</cp:lastModifiedBy>
  <cp:revision>3</cp:revision>
  <dcterms:created xsi:type="dcterms:W3CDTF">2022-11-12T17:46:28Z</dcterms:created>
  <dcterms:modified xsi:type="dcterms:W3CDTF">2024-03-09T23:25:37Z</dcterms:modified>
</cp:coreProperties>
</file>